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291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4" d="100"/>
          <a:sy n="154" d="100"/>
        </p:scale>
        <p:origin x="384" y="12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3219822"/>
            <a:ext cx="741682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tt-RU" sz="2000" dirty="0" smtClean="0">
                <a:solidFill>
                  <a:srgbClr val="0033CC"/>
                </a:solidFill>
              </a:rPr>
              <a:t>Татарстан Республикасы Мәгариф һәм фән министрлыгы мәгариф идәрәсе башлыгы </a:t>
            </a:r>
          </a:p>
          <a:p>
            <a:pPr lvl="0" algn="ctr">
              <a:defRPr/>
            </a:pPr>
            <a:r>
              <a:rPr lang="tt-RU" sz="2000" dirty="0" smtClean="0">
                <a:solidFill>
                  <a:srgbClr val="0033CC"/>
                </a:solidFill>
              </a:rPr>
              <a:t>Л.М.Әхмәтҗанова</a:t>
            </a:r>
            <a:endParaRPr lang="ru-RU" sz="2000" dirty="0">
              <a:solidFill>
                <a:srgbClr val="0033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3547" y="1345734"/>
            <a:ext cx="7560840" cy="1384958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tt-RU" sz="28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Татарстан Республикасында туган телләр һәм халыклар бердәмлеге елы кысаларында эш оештыру</a:t>
            </a:r>
            <a:endParaRPr lang="ru-RU" sz="2800" b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7122"/>
            <a:ext cx="2808312" cy="122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2537</TotalTime>
  <Words>21</Words>
  <Application>Microsoft Office PowerPoint</Application>
  <PresentationFormat>Экран (16:9)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2_Тема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</cp:lastModifiedBy>
  <cp:revision>363</cp:revision>
  <cp:lastPrinted>2015-10-17T13:35:07Z</cp:lastPrinted>
  <dcterms:created xsi:type="dcterms:W3CDTF">2015-10-13T08:15:21Z</dcterms:created>
  <dcterms:modified xsi:type="dcterms:W3CDTF">2021-02-19T06:24:49Z</dcterms:modified>
</cp:coreProperties>
</file>